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6" r:id="rId4"/>
    <p:sldId id="296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95" r:id="rId20"/>
    <p:sldId id="266" r:id="rId21"/>
    <p:sldId id="267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16EF01-E088-4A80-B0C0-A8DE480708D7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F76F49-2A05-401E-8413-A63DFE11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6F49-2A05-401E-8413-A63DFE11234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1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6F49-2A05-401E-8413-A63DFE11234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6F49-2A05-401E-8413-A63DFE11234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9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FBE8-676A-4AC9-B65C-F0C09FCCB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AB4DD-F121-43E0-94DB-69447553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0ABE7-0358-4A10-AEB2-59C85F4C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40B84-B609-4955-902D-E46B6D2B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AA4C7-341B-42B9-8AF6-139E8195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F8F1-5316-40EC-BE03-529450D5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0276D-4861-499D-B64B-0D74C9CDC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C8B0-6FE6-49B7-9FA1-1DB61A0B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A30B-E3B6-431D-9633-41658374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C6913-0338-4553-BD21-154640F0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5C436-781C-4BB9-B18B-FFDE0AEC9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49C2C-8F6A-4D7F-8D8C-8B036A7D5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D87A-520A-4BEC-8531-9F6BE380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BB0D1-6801-4407-B771-4709C51A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AB18E-C77D-4DB2-BFFE-3F9E141E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FCC5-63B4-412F-BCE3-B710480C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A1580-EDB3-43D4-9235-93AAF4BEF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59E01-9264-4E64-97D4-1681F4D5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FA039-05FE-46E7-895F-01CC24D4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C91F-BF5D-405A-9CB7-9533C0F1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6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BECD-607F-4192-92ED-2190BC30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7E234-7A96-4253-B7C7-94CACB88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B5C06-1B7C-4B86-A21B-2F7620D4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3DF19-1A2C-47B9-B775-139A2A15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C369-3AD7-4DB1-A59A-90539FAE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AB9-42DA-4317-AF22-F34D1B92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1C73A-BF0F-49CA-AA5A-D57ABD610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47108-4FC9-4BFF-8DBC-72761980B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79121-080F-403B-BAD8-51DEC9AC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159FF-ED37-4932-9810-CA2673C4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6C093-5764-480A-900E-B928FCA9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A239-3DD7-4E43-96CF-7B9CF5A6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66321-898F-40A1-BA1C-A153F9064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98450-B41F-41E1-83BD-B50564570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0069E-D6C4-41FC-940D-A4B298161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C59B3-BB47-49F7-BDEA-EAFBA6A44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EBF0F-1712-45E2-99D5-88141A03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42B3C-6CA0-4301-805B-544DE028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31132-03D7-43C8-A5D3-5FF5061E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5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B6C9-63BD-48C7-8F0A-10EF4938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F3391-6CA6-4BE9-9281-E9B84A16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297D1-D7D8-4A6F-A3D4-B3B294AE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6D43F-1563-4908-A4BD-96D281F8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7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BE7EB-8839-43EC-B955-3297753D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02D0-3B75-40E3-BAED-7B746B90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F567B-DC5E-46DF-A618-6DE2AF0F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B9F3-B2F6-411E-B7E1-1F87B7CB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7967-0774-4678-82FF-8DBDE0338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166D5-B8E8-4FC1-9AB4-DBACF4CBC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9BD36-893A-407A-B505-0D319A60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06760-C376-4346-BF8B-AA840C2B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7B369-56E5-47BC-AAA0-0400558A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7EA0-D527-4172-887E-959C84D2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234FC-55B0-48E7-A363-02D4C18F8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9AC5B-6E96-405A-B903-13F5E381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6868C-3F19-4B30-8C06-6A0D1A86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3E641-999F-4EC1-8D26-25BA3576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C8C1-95C8-4B2B-BD0D-2026CCA9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838BF-2258-44FD-80EC-765F7B54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C4A21-D366-47D3-A6F1-109C0EBF9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8FAB9-855A-40B3-91F6-595906E87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180C0-89FF-4B03-BC74-B024EEF768C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23D0C-EF2B-48B3-BFB6-944E06A07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28578-E2FA-47A6-AEFA-08744EFA8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69F2-40EC-4B53-90A3-DD5E1409C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5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46CB-2DDB-4B4B-865D-0631D7070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Status Admin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1DDD2-717C-425C-8273-699F1968E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MVC Redesign</a:t>
            </a:r>
          </a:p>
          <a:p>
            <a:r>
              <a:rPr lang="en-US" dirty="0"/>
              <a:t>(Draft)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0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Logistics &amp; Feedback - 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Requesting CWG members participation on a biweekly basis starting late May. Need names and email address of volunteers. </a:t>
            </a:r>
          </a:p>
          <a:p>
            <a:r>
              <a:rPr lang="en-US" dirty="0"/>
              <a:t>30 minutes WebEx session to run through what was developed, ask any related questions on UI and business flow.</a:t>
            </a:r>
          </a:p>
        </p:txBody>
      </p:sp>
    </p:spTree>
    <p:extLst>
      <p:ext uri="{BB962C8B-B14F-4D97-AF65-F5344CB8AC3E}">
        <p14:creationId xmlns:p14="http://schemas.microsoft.com/office/powerpoint/2010/main" val="226359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BA0D-34C6-4258-B88F-98A416D5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CECAFD-81A9-46F8-A5C5-948502CAD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3" y="1825625"/>
            <a:ext cx="10091254" cy="4351338"/>
          </a:xfrm>
        </p:spPr>
      </p:pic>
    </p:spTree>
    <p:extLst>
      <p:ext uri="{BB962C8B-B14F-4D97-AF65-F5344CB8AC3E}">
        <p14:creationId xmlns:p14="http://schemas.microsoft.com/office/powerpoint/2010/main" val="263828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6227-1081-46EA-AA2F-60C0FA04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IN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42F90-2520-452D-B46C-0BAB9B6B1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7" y="2526696"/>
            <a:ext cx="8382726" cy="2949196"/>
          </a:xfrm>
        </p:spPr>
      </p:pic>
    </p:spTree>
    <p:extLst>
      <p:ext uri="{BB962C8B-B14F-4D97-AF65-F5344CB8AC3E}">
        <p14:creationId xmlns:p14="http://schemas.microsoft.com/office/powerpoint/2010/main" val="52066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5DA2-0A64-4AB7-A013-364A58D4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Progress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2BBEF-9ADF-4885-A417-81BF2DBB5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55" y="2317128"/>
            <a:ext cx="9106689" cy="3368332"/>
          </a:xfrm>
        </p:spPr>
      </p:pic>
    </p:spTree>
    <p:extLst>
      <p:ext uri="{BB962C8B-B14F-4D97-AF65-F5344CB8AC3E}">
        <p14:creationId xmlns:p14="http://schemas.microsoft.com/office/powerpoint/2010/main" val="416486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7E70-D1B6-4A2C-8261-AB0F8A41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 Awarded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794F3F-4E49-4127-802B-86CCE590F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14" y="2534317"/>
            <a:ext cx="9358171" cy="2933954"/>
          </a:xfrm>
        </p:spPr>
      </p:pic>
    </p:spTree>
    <p:extLst>
      <p:ext uri="{BB962C8B-B14F-4D97-AF65-F5344CB8AC3E}">
        <p14:creationId xmlns:p14="http://schemas.microsoft.com/office/powerpoint/2010/main" val="187179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C2E1-58D5-466A-8E3C-2CDB558A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Recent/Pending eSubmissions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A1983D-C1AF-41CB-BEB2-B5D1FDBB8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8084"/>
            <a:ext cx="10515600" cy="4026419"/>
          </a:xfrm>
        </p:spPr>
      </p:pic>
    </p:spTree>
    <p:extLst>
      <p:ext uri="{BB962C8B-B14F-4D97-AF65-F5344CB8AC3E}">
        <p14:creationId xmlns:p14="http://schemas.microsoft.com/office/powerpoint/2010/main" val="73494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E911-3967-446F-BED7-89D23DDB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7D5CB-E5B9-4486-AAC2-E9974E4C2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5543"/>
            <a:ext cx="10515600" cy="3411501"/>
          </a:xfrm>
        </p:spPr>
      </p:pic>
    </p:spTree>
    <p:extLst>
      <p:ext uri="{BB962C8B-B14F-4D97-AF65-F5344CB8AC3E}">
        <p14:creationId xmlns:p14="http://schemas.microsoft.com/office/powerpoint/2010/main" val="47176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12A1-A51B-49DA-AE37-41C3521B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Institution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198F00-DFE1-48FC-8363-A0998E9E7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23" y="2080887"/>
            <a:ext cx="8466554" cy="3840813"/>
          </a:xfrm>
        </p:spPr>
      </p:pic>
    </p:spTree>
    <p:extLst>
      <p:ext uri="{BB962C8B-B14F-4D97-AF65-F5344CB8AC3E}">
        <p14:creationId xmlns:p14="http://schemas.microsoft.com/office/powerpoint/2010/main" val="301041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B688-262E-4288-91BA-78DC8A41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Human Subject Action/Pending Inclusion 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C61B97-3996-42DF-A70B-B58F7179D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6510"/>
            <a:ext cx="10515600" cy="1809567"/>
          </a:xfrm>
        </p:spPr>
      </p:pic>
    </p:spTree>
    <p:extLst>
      <p:ext uri="{BB962C8B-B14F-4D97-AF65-F5344CB8AC3E}">
        <p14:creationId xmlns:p14="http://schemas.microsoft.com/office/powerpoint/2010/main" val="103150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E3EE-85AD-4A94-83F3-29C0CD3E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Reassign Award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2A7C9-46F3-4761-A10F-28B49B33E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1321"/>
            <a:ext cx="10515600" cy="3719945"/>
          </a:xfrm>
        </p:spPr>
      </p:pic>
    </p:spTree>
    <p:extLst>
      <p:ext uri="{BB962C8B-B14F-4D97-AF65-F5344CB8AC3E}">
        <p14:creationId xmlns:p14="http://schemas.microsoft.com/office/powerpoint/2010/main" val="57931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 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9" r="2891"/>
          <a:stretch/>
        </p:blipFill>
        <p:spPr>
          <a:xfrm>
            <a:off x="1010194" y="1638300"/>
            <a:ext cx="100845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6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DC5E-5C63-4FF6-B8AC-BEEF083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Research Continuations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887881-F06F-4B05-9DEC-AD9B5ABBD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4384"/>
            <a:ext cx="10515600" cy="4113819"/>
          </a:xfrm>
        </p:spPr>
      </p:pic>
    </p:spTree>
    <p:extLst>
      <p:ext uri="{BB962C8B-B14F-4D97-AF65-F5344CB8AC3E}">
        <p14:creationId xmlns:p14="http://schemas.microsoft.com/office/powerpoint/2010/main" val="1458484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B6D5-7CB5-4681-9AB5-233353D5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 Eligibility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8C0D2A-5D01-4665-B0BA-D76885AD8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31" y="1825625"/>
            <a:ext cx="8895337" cy="4351338"/>
          </a:xfrm>
        </p:spPr>
      </p:pic>
    </p:spTree>
    <p:extLst>
      <p:ext uri="{BB962C8B-B14F-4D97-AF65-F5344CB8AC3E}">
        <p14:creationId xmlns:p14="http://schemas.microsoft.com/office/powerpoint/2010/main" val="24875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Search – By Business 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43" t="44099" r="44428" b="13835"/>
          <a:stretch/>
        </p:blipFill>
        <p:spPr>
          <a:xfrm>
            <a:off x="418012" y="1412014"/>
            <a:ext cx="10511246" cy="44411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30286" y="3518263"/>
            <a:ext cx="4493623" cy="24471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Search – By Application/Award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39" y="1690688"/>
            <a:ext cx="9886950" cy="46767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735977"/>
            <a:ext cx="2000794" cy="27867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Search/Filter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1" t="27301" r="35500" b="4507"/>
          <a:stretch/>
        </p:blipFill>
        <p:spPr>
          <a:xfrm>
            <a:off x="261256" y="1297578"/>
            <a:ext cx="8760824" cy="53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3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Search Results - 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96" t="14095" r="3761" b="27111"/>
          <a:stretch/>
        </p:blipFill>
        <p:spPr>
          <a:xfrm>
            <a:off x="931815" y="1602377"/>
            <a:ext cx="10382347" cy="46852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744891" y="3979817"/>
            <a:ext cx="1976846" cy="17504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Search Results – Flat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0" t="22222" r="2214" b="33968"/>
          <a:stretch/>
        </p:blipFill>
        <p:spPr>
          <a:xfrm>
            <a:off x="182880" y="1524000"/>
            <a:ext cx="11739154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 – Grouped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" t="19048" r="1358" b="26730"/>
          <a:stretch/>
        </p:blipFill>
        <p:spPr>
          <a:xfrm>
            <a:off x="117566" y="2211978"/>
            <a:ext cx="11956868" cy="37185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337074" y="2987040"/>
            <a:ext cx="1419497" cy="6966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Logistics &amp; Feedback – Business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What is the first thing you do when you accessing Status? What do  you perform a search for?</a:t>
            </a:r>
          </a:p>
          <a:p>
            <a:pPr lvl="0"/>
            <a:r>
              <a:rPr lang="en-US" dirty="0"/>
              <a:t>While creating a query for the search, what search parameters do you use specific for the search you are in (Pending Progress report, General search, etc..)?</a:t>
            </a:r>
          </a:p>
          <a:p>
            <a:pPr lvl="0"/>
            <a:r>
              <a:rPr lang="en-US" dirty="0"/>
              <a:t>If you would have a choice of the default data set that would be presented to you by the system when you come in, what would this data set consist of?</a:t>
            </a:r>
          </a:p>
          <a:p>
            <a:pPr lvl="0"/>
            <a:r>
              <a:rPr lang="en-US" dirty="0"/>
              <a:t>In each search, what search parameters are used the most and the least</a:t>
            </a:r>
          </a:p>
          <a:p>
            <a:pPr lvl="0"/>
            <a:r>
              <a:rPr lang="en-US" dirty="0"/>
              <a:t>Do you use the Status module more based on business area (RPPR, Inclusion, Closeout), Person’s Name or based on IC? </a:t>
            </a:r>
          </a:p>
          <a:p>
            <a:pPr lvl="0"/>
            <a:r>
              <a:rPr lang="en-US" dirty="0"/>
              <a:t>Would you like to have an ‘End’ or an ‘Or’ on the filter page between the business areas?</a:t>
            </a:r>
          </a:p>
          <a:p>
            <a:pPr lvl="0"/>
            <a:r>
              <a:rPr lang="en-US" dirty="0"/>
              <a:t>Do we need to retain School and Hierarchy search parameters currently located on some searches?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150</Words>
  <Application>Microsoft Office PowerPoint</Application>
  <PresentationFormat>Widescreen</PresentationFormat>
  <Paragraphs>35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Status Admin Module</vt:lpstr>
      <vt:lpstr>Main Search</vt:lpstr>
      <vt:lpstr>Main Search – By Business Area</vt:lpstr>
      <vt:lpstr>Main Search – By Application/Award Status</vt:lpstr>
      <vt:lpstr>Advanced Search/Filter</vt:lpstr>
      <vt:lpstr>Proposed Search Results - Actions</vt:lpstr>
      <vt:lpstr>Proposed Search Results – Flat View</vt:lpstr>
      <vt:lpstr>Search Results – Grouped View</vt:lpstr>
      <vt:lpstr>Project Logistics &amp; Feedback – Business Question</vt:lpstr>
      <vt:lpstr>Project Logistics &amp; Feedback - Administrative</vt:lpstr>
      <vt:lpstr>General Search</vt:lpstr>
      <vt:lpstr>JUST IN TIME</vt:lpstr>
      <vt:lpstr>Pending Progress Report</vt:lpstr>
      <vt:lpstr>Recently Awarded</vt:lpstr>
      <vt:lpstr>Recent/Pending eSubmissions</vt:lpstr>
      <vt:lpstr>Close out</vt:lpstr>
      <vt:lpstr>Change of Institution</vt:lpstr>
      <vt:lpstr>Pending Human Subject Action/Pending Inclusion Action</vt:lpstr>
      <vt:lpstr>Reassign Award</vt:lpstr>
      <vt:lpstr>Non Research Continuations</vt:lpstr>
      <vt:lpstr>ESI Eligibility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STATUS SCREEN</dc:title>
  <dc:creator>Adebiyi, Ade (NIH/OD) [C]</dc:creator>
  <cp:lastModifiedBy>Adebiyi, Ade (NIH/OD) [C]</cp:lastModifiedBy>
  <cp:revision>23</cp:revision>
  <cp:lastPrinted>2018-05-09T16:59:45Z</cp:lastPrinted>
  <dcterms:created xsi:type="dcterms:W3CDTF">2018-05-03T20:47:28Z</dcterms:created>
  <dcterms:modified xsi:type="dcterms:W3CDTF">2018-05-15T15:00:23Z</dcterms:modified>
</cp:coreProperties>
</file>