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Lst>
  <p:notesMasterIdLst>
    <p:notesMasterId r:id="rId11"/>
  </p:notesMasterIdLst>
  <p:handoutMasterIdLst>
    <p:handoutMasterId r:id="rId12"/>
  </p:handoutMasterIdLst>
  <p:sldIdLst>
    <p:sldId id="265" r:id="rId5"/>
    <p:sldId id="797" r:id="rId6"/>
    <p:sldId id="920" r:id="rId7"/>
    <p:sldId id="923" r:id="rId8"/>
    <p:sldId id="921" r:id="rId9"/>
    <p:sldId id="922" r:id="rId10"/>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3300"/>
    <a:srgbClr val="669900"/>
    <a:srgbClr val="FFFF66"/>
    <a:srgbClr val="FF6600"/>
    <a:srgbClr val="336699"/>
    <a:srgbClr val="990000"/>
    <a:srgbClr val="CC3300"/>
    <a:srgbClr val="0099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1" autoAdjust="0"/>
    <p:restoredTop sz="98349" autoAdjust="0"/>
  </p:normalViewPr>
  <p:slideViewPr>
    <p:cSldViewPr>
      <p:cViewPr>
        <p:scale>
          <a:sx n="100" d="100"/>
          <a:sy n="100" d="100"/>
        </p:scale>
        <p:origin x="-192"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65" d="100"/>
          <a:sy n="65" d="100"/>
        </p:scale>
        <p:origin x="-1602" y="-10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28440" cy="350760"/>
          </a:xfrm>
          <a:prstGeom prst="rect">
            <a:avLst/>
          </a:prstGeom>
        </p:spPr>
        <p:txBody>
          <a:bodyPr vert="horz"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5265810" y="0"/>
            <a:ext cx="4028440" cy="350760"/>
          </a:xfrm>
          <a:prstGeom prst="rect">
            <a:avLst/>
          </a:prstGeom>
        </p:spPr>
        <p:txBody>
          <a:bodyPr vert="horz" rtlCol="0"/>
          <a:lstStyle>
            <a:lvl1pPr algn="r" fontAlgn="auto">
              <a:spcBef>
                <a:spcPts val="0"/>
              </a:spcBef>
              <a:spcAft>
                <a:spcPts val="0"/>
              </a:spcAft>
              <a:defRPr sz="1200">
                <a:latin typeface="+mn-lt"/>
              </a:defRPr>
            </a:lvl1pPr>
          </a:lstStyle>
          <a:p>
            <a:pPr>
              <a:defRPr/>
            </a:pPr>
            <a:fld id="{883090ED-F84E-4702-8628-4EFC554E2090}" type="datetimeFigureOut">
              <a:rPr lang="en-US"/>
              <a:pPr>
                <a:defRPr/>
              </a:pPr>
              <a:t>8/27/2015</a:t>
            </a:fld>
            <a:endParaRPr lang="en-US"/>
          </a:p>
        </p:txBody>
      </p:sp>
      <p:sp>
        <p:nvSpPr>
          <p:cNvPr id="4" name="Footer Placeholder 3"/>
          <p:cNvSpPr>
            <a:spLocks noGrp="1"/>
          </p:cNvSpPr>
          <p:nvPr>
            <p:ph type="ftr" sz="quarter" idx="2"/>
          </p:nvPr>
        </p:nvSpPr>
        <p:spPr>
          <a:xfrm>
            <a:off x="3" y="6658444"/>
            <a:ext cx="4028440" cy="350760"/>
          </a:xfrm>
          <a:prstGeom prst="rect">
            <a:avLst/>
          </a:prstGeom>
        </p:spPr>
        <p:txBody>
          <a:bodyPr vert="horz"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5265810" y="6658444"/>
            <a:ext cx="4028440" cy="350760"/>
          </a:xfrm>
          <a:prstGeom prst="rect">
            <a:avLst/>
          </a:prstGeom>
        </p:spPr>
        <p:txBody>
          <a:bodyPr vert="horz" rtlCol="0" anchor="b"/>
          <a:lstStyle>
            <a:lvl1pPr algn="r" fontAlgn="auto">
              <a:spcBef>
                <a:spcPts val="0"/>
              </a:spcBef>
              <a:spcAft>
                <a:spcPts val="0"/>
              </a:spcAft>
              <a:defRPr sz="1200">
                <a:latin typeface="+mn-lt"/>
              </a:defRPr>
            </a:lvl1pPr>
          </a:lstStyle>
          <a:p>
            <a:pPr>
              <a:defRPr/>
            </a:pPr>
            <a:fld id="{21F3931D-20C8-4A83-A683-04A5575D7158}" type="slidenum">
              <a:rPr lang="en-US"/>
              <a:pPr>
                <a:defRPr/>
              </a:pPr>
              <a:t>‹#›</a:t>
            </a:fld>
            <a:endParaRPr lang="en-US"/>
          </a:p>
        </p:txBody>
      </p:sp>
    </p:spTree>
    <p:extLst>
      <p:ext uri="{BB962C8B-B14F-4D97-AF65-F5344CB8AC3E}">
        <p14:creationId xmlns:p14="http://schemas.microsoft.com/office/powerpoint/2010/main" val="298482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28440" cy="350760"/>
          </a:xfrm>
          <a:prstGeom prst="rect">
            <a:avLst/>
          </a:prstGeom>
        </p:spPr>
        <p:txBody>
          <a:bodyPr vert="horz"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265810" y="0"/>
            <a:ext cx="4028440" cy="350760"/>
          </a:xfrm>
          <a:prstGeom prst="rect">
            <a:avLst/>
          </a:prstGeom>
        </p:spPr>
        <p:txBody>
          <a:bodyPr vert="horz" rtlCol="0"/>
          <a:lstStyle>
            <a:lvl1pPr algn="r" fontAlgn="auto">
              <a:spcBef>
                <a:spcPts val="0"/>
              </a:spcBef>
              <a:spcAft>
                <a:spcPts val="0"/>
              </a:spcAft>
              <a:defRPr sz="1200">
                <a:latin typeface="+mn-lt"/>
              </a:defRPr>
            </a:lvl1pPr>
          </a:lstStyle>
          <a:p>
            <a:pPr>
              <a:defRPr/>
            </a:pPr>
            <a:fld id="{82ECC29C-75CC-46FE-8B5A-86290649DD64}" type="datetimeFigureOut">
              <a:rPr lang="en-US"/>
              <a:pPr>
                <a:defRPr/>
              </a:pPr>
              <a:t>8/27/2015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929640" y="3330422"/>
            <a:ext cx="7437120" cy="3154441"/>
          </a:xfrm>
          <a:prstGeom prst="rect">
            <a:avLst/>
          </a:prstGeom>
        </p:spPr>
        <p:txBody>
          <a:bodyPr vert="horz"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3" y="6658444"/>
            <a:ext cx="4028440" cy="350760"/>
          </a:xfrm>
          <a:prstGeom prst="rect">
            <a:avLst/>
          </a:prstGeom>
        </p:spPr>
        <p:txBody>
          <a:bodyPr vert="horz"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265810" y="6658444"/>
            <a:ext cx="4028440" cy="350760"/>
          </a:xfrm>
          <a:prstGeom prst="rect">
            <a:avLst/>
          </a:prstGeom>
        </p:spPr>
        <p:txBody>
          <a:bodyPr vert="horz" rtlCol="0" anchor="b"/>
          <a:lstStyle>
            <a:lvl1pPr algn="r" fontAlgn="auto">
              <a:spcBef>
                <a:spcPts val="0"/>
              </a:spcBef>
              <a:spcAft>
                <a:spcPts val="0"/>
              </a:spcAft>
              <a:defRPr sz="1200">
                <a:latin typeface="+mn-lt"/>
              </a:defRPr>
            </a:lvl1pPr>
          </a:lstStyle>
          <a:p>
            <a:pPr>
              <a:defRPr/>
            </a:pPr>
            <a:fld id="{D7AD43B8-FF20-4D5F-A0AE-68337BAD22D9}" type="slidenum">
              <a:rPr lang="en-US"/>
              <a:pPr>
                <a:defRPr/>
              </a:pPr>
              <a:t>‹#›</a:t>
            </a:fld>
            <a:endParaRPr lang="en-US"/>
          </a:p>
        </p:txBody>
      </p:sp>
    </p:spTree>
    <p:extLst>
      <p:ext uri="{BB962C8B-B14F-4D97-AF65-F5344CB8AC3E}">
        <p14:creationId xmlns:p14="http://schemas.microsoft.com/office/powerpoint/2010/main" val="3473621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9D015D4-4796-4D21-BAD0-1641EFC35A77}" type="slidenum">
              <a:rPr lang="en-US" smtClean="0"/>
              <a:pPr fontAlgn="base">
                <a:spcBef>
                  <a:spcPct val="0"/>
                </a:spcBef>
                <a:spcAft>
                  <a:spcPct val="0"/>
                </a:spcAft>
                <a:defRPr/>
              </a:pPr>
              <a:t>1</a:t>
            </a:fld>
            <a:endParaRPr lang="en-US" smtClean="0"/>
          </a:p>
        </p:txBody>
      </p:sp>
      <p:sp>
        <p:nvSpPr>
          <p:cNvPr id="221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1188"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auto">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152400" y="64008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55575"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Rectangle 10"/>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dirty="0"/>
          </a:p>
        </p:txBody>
      </p:sp>
      <p:sp>
        <p:nvSpPr>
          <p:cNvPr id="15" name="Date Placeholder 27"/>
          <p:cNvSpPr>
            <a:spLocks noGrp="1"/>
          </p:cNvSpPr>
          <p:nvPr>
            <p:ph type="dt" sz="half" idx="10"/>
          </p:nvPr>
        </p:nvSpPr>
        <p:spPr/>
        <p:txBody>
          <a:bodyPr/>
          <a:lstStyle>
            <a:lvl1pPr>
              <a:defRPr/>
            </a:lvl1pPr>
          </a:lstStyle>
          <a:p>
            <a:pPr>
              <a:defRPr/>
            </a:pPr>
            <a:fld id="{3131E5E2-8DB1-43E7-9F30-43DCA2DED281}" type="datetime1">
              <a:rPr lang="en-US" smtClean="0"/>
              <a:pPr>
                <a:defRPr/>
              </a:pPr>
              <a:t>8/27/2015</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75BECE6F-C8B3-4AFE-ABE6-79691508103B}"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dirty="0"/>
          </a:p>
        </p:txBody>
      </p:sp>
      <p:sp>
        <p:nvSpPr>
          <p:cNvPr id="8" name="Content Placeholder 7"/>
          <p:cNvSpPr>
            <a:spLocks noGrp="1"/>
          </p:cNvSpPr>
          <p:nvPr>
            <p:ph sz="quarter" idx="13"/>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4"/>
          </p:nvPr>
        </p:nvSpPr>
        <p:spPr/>
        <p:txBody>
          <a:bodyPr/>
          <a:lstStyle>
            <a:lvl1pPr>
              <a:defRPr/>
            </a:lvl1pPr>
          </a:lstStyle>
          <a:p>
            <a:pPr>
              <a:defRPr/>
            </a:pPr>
            <a:fld id="{01A75D32-94B1-43D8-A037-FE67FB015E27}" type="datetime1">
              <a:rPr lang="en-US" smtClean="0"/>
              <a:pPr>
                <a:defRPr/>
              </a:pPr>
              <a:t>8/27/2015</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pPr>
              <a:defRPr/>
            </a:pPr>
            <a:fld id="{41303DC8-D049-4606-B080-DDC65A2B61F5}"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49225" y="6383338"/>
            <a:ext cx="8832850" cy="30956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Straight Connector 12"/>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68426" y="2743200"/>
            <a:ext cx="6480174" cy="1673225"/>
          </a:xfrm>
        </p:spPr>
        <p:txBody>
          <a:bodyPr/>
          <a:lstStyle>
            <a:lvl1pPr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52A12B73-6AA9-43D6-828E-9D5759009A62}" type="datetime1">
              <a:rPr lang="en-US" smtClean="0"/>
              <a:pPr>
                <a:defRPr/>
              </a:pPr>
              <a:t>8/27/2015</a:t>
            </a:fld>
            <a:endParaRPr lang="en-US"/>
          </a:p>
        </p:txBody>
      </p:sp>
      <p:sp>
        <p:nvSpPr>
          <p:cNvPr id="17" name="Slide Number Placeholder 5"/>
          <p:cNvSpPr>
            <a:spLocks noGrp="1"/>
          </p:cNvSpPr>
          <p:nvPr>
            <p:ph type="sldNum" sz="quarter" idx="12"/>
          </p:nvPr>
        </p:nvSpPr>
        <p:spPr>
          <a:xfrm>
            <a:off x="4343400" y="2178050"/>
            <a:ext cx="457200" cy="441325"/>
          </a:xfrm>
        </p:spPr>
        <p:txBody>
          <a:bodyPr/>
          <a:lstStyle>
            <a:lvl1pPr>
              <a:defRPr>
                <a:solidFill>
                  <a:schemeClr val="accent3">
                    <a:shade val="75000"/>
                  </a:schemeClr>
                </a:solidFill>
              </a:defRPr>
            </a:lvl1pPr>
          </a:lstStyle>
          <a:p>
            <a:pPr>
              <a:defRPr/>
            </a:pPr>
            <a:fld id="{22A70DE3-2F75-431A-9D09-64CA1AB2227F}"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72000" y="1549400"/>
            <a:ext cx="0" cy="4845050"/>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301752" y="1371600"/>
            <a:ext cx="4038600" cy="46817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11"/>
          <p:cNvSpPr>
            <a:spLocks noGrp="1"/>
          </p:cNvSpPr>
          <p:nvPr>
            <p:ph sz="quarter" idx="14"/>
          </p:nvPr>
        </p:nvSpPr>
        <p:spPr>
          <a:xfrm>
            <a:off x="4800600" y="1371600"/>
            <a:ext cx="4038600" cy="46817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4"/>
          <p:cNvSpPr>
            <a:spLocks noGrp="1"/>
          </p:cNvSpPr>
          <p:nvPr>
            <p:ph type="dt" sz="half" idx="15"/>
          </p:nvPr>
        </p:nvSpPr>
        <p:spPr>
          <a:xfrm>
            <a:off x="5791200" y="6410325"/>
            <a:ext cx="3044825" cy="365125"/>
          </a:xfrm>
        </p:spPr>
        <p:txBody>
          <a:bodyPr/>
          <a:lstStyle>
            <a:lvl1pPr>
              <a:defRPr/>
            </a:lvl1pPr>
          </a:lstStyle>
          <a:p>
            <a:pPr>
              <a:defRPr/>
            </a:pPr>
            <a:fld id="{554C86F5-7B55-4F9B-9C6C-C8D64859BA57}" type="datetime1">
              <a:rPr lang="en-US" smtClean="0"/>
              <a:pPr>
                <a:defRPr/>
              </a:pPr>
              <a:t>8/27/2015</a:t>
            </a:fld>
            <a:endParaRPr lang="en-US"/>
          </a:p>
        </p:txBody>
      </p:sp>
      <p:sp>
        <p:nvSpPr>
          <p:cNvPr id="7" name="Footer Placeholder 5"/>
          <p:cNvSpPr>
            <a:spLocks noGrp="1"/>
          </p:cNvSpPr>
          <p:nvPr>
            <p:ph type="ftr" sz="quarter" idx="16"/>
          </p:nvPr>
        </p:nvSpPr>
        <p:spPr/>
        <p:txBody>
          <a:bodyPr/>
          <a:lstStyle>
            <a:lvl1pPr>
              <a:defRPr/>
            </a:lvl1pPr>
          </a:lstStyle>
          <a:p>
            <a:pPr>
              <a:defRPr/>
            </a:pPr>
            <a:endParaRPr lang="en-US"/>
          </a:p>
        </p:txBody>
      </p:sp>
      <p:sp>
        <p:nvSpPr>
          <p:cNvPr id="8" name="Slide Number Placeholder 6"/>
          <p:cNvSpPr>
            <a:spLocks noGrp="1"/>
          </p:cNvSpPr>
          <p:nvPr>
            <p:ph type="sldNum" sz="quarter" idx="17"/>
          </p:nvPr>
        </p:nvSpPr>
        <p:spPr/>
        <p:txBody>
          <a:bodyPr/>
          <a:lstStyle>
            <a:lvl1pPr>
              <a:defRPr/>
            </a:lvl1pPr>
          </a:lstStyle>
          <a:p>
            <a:pPr>
              <a:defRPr/>
            </a:pPr>
            <a:fld id="{96A5609F-50E7-4B9A-B62F-6598EDD47D6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auto">
          <a:xfrm>
            <a:off x="0" y="0"/>
            <a:ext cx="9144000" cy="1295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p:nvPr/>
        </p:nvSpPr>
        <p:spPr>
          <a:xfrm>
            <a:off x="152400" y="1304925"/>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4264025" y="915988"/>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83338"/>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Straight Connector 13"/>
          <p:cNvSpPr>
            <a:spLocks noChangeShapeType="1"/>
          </p:cNvSpPr>
          <p:nvPr/>
        </p:nvSpPr>
        <p:spPr bwMode="auto">
          <a:xfrm>
            <a:off x="152400" y="1220788"/>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Straight Connector 14"/>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Oval 15"/>
          <p:cNvSpPr/>
          <p:nvPr/>
        </p:nvSpPr>
        <p:spPr>
          <a:xfrm>
            <a:off x="4359275" y="1009650"/>
            <a:ext cx="420688"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a:spLocks noChangeArrowheads="1"/>
          </p:cNvSpPr>
          <p:nvPr/>
        </p:nvSpPr>
        <p:spPr bwMode="auto">
          <a:xfrm>
            <a:off x="152400" y="155575"/>
            <a:ext cx="8832850" cy="6546850"/>
          </a:xfrm>
          <a:prstGeom prst="rect">
            <a:avLst/>
          </a:prstGeom>
          <a:noFill/>
          <a:ln w="9525" cap="flat" cmpd="sng" algn="ctr">
            <a:solidFill>
              <a:schemeClr val="tx2"/>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3" name="Text Placeholder 2"/>
          <p:cNvSpPr>
            <a:spLocks noGrp="1"/>
          </p:cNvSpPr>
          <p:nvPr>
            <p:ph type="body" idx="1"/>
          </p:nvPr>
        </p:nvSpPr>
        <p:spPr>
          <a:xfrm>
            <a:off x="301752" y="1447800"/>
            <a:ext cx="4040188" cy="670438"/>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4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2"/>
          </p:nvPr>
        </p:nvSpPr>
        <p:spPr>
          <a:xfrm>
            <a:off x="4791329" y="1447800"/>
            <a:ext cx="4041775" cy="670438"/>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 name="Title 1"/>
          <p:cNvSpPr>
            <a:spLocks noGrp="1"/>
          </p:cNvSpPr>
          <p:nvPr>
            <p:ph type="title"/>
          </p:nvPr>
        </p:nvSpPr>
        <p:spPr>
          <a:xfrm>
            <a:off x="304800" y="228600"/>
            <a:ext cx="8531352" cy="758952"/>
          </a:xfrm>
        </p:spPr>
        <p:txBody>
          <a:bodyPr/>
          <a:lstStyle>
            <a:lvl1pPr>
              <a:defRPr/>
            </a:lvl1pPr>
          </a:lstStyle>
          <a:p>
            <a:r>
              <a:rPr lang="en-US" smtClean="0"/>
              <a:t>Click to edit Master title style</a:t>
            </a:r>
            <a:endParaRPr lang="en-US" dirty="0"/>
          </a:p>
        </p:txBody>
      </p:sp>
      <p:sp>
        <p:nvSpPr>
          <p:cNvPr id="24" name="Content Placeholder 23"/>
          <p:cNvSpPr>
            <a:spLocks noGrp="1"/>
          </p:cNvSpPr>
          <p:nvPr>
            <p:ph sz="quarter" idx="13"/>
          </p:nvPr>
        </p:nvSpPr>
        <p:spPr>
          <a:xfrm>
            <a:off x="301752" y="2286000"/>
            <a:ext cx="4041648" cy="39319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6" name="Content Placeholder 25"/>
          <p:cNvSpPr>
            <a:spLocks noGrp="1"/>
          </p:cNvSpPr>
          <p:nvPr>
            <p:ph sz="quarter" idx="14"/>
          </p:nvPr>
        </p:nvSpPr>
        <p:spPr>
          <a:xfrm>
            <a:off x="4800600" y="2286000"/>
            <a:ext cx="4038600" cy="39319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Date Placeholder 6"/>
          <p:cNvSpPr>
            <a:spLocks noGrp="1"/>
          </p:cNvSpPr>
          <p:nvPr>
            <p:ph type="dt" sz="half" idx="15"/>
          </p:nvPr>
        </p:nvSpPr>
        <p:spPr/>
        <p:txBody>
          <a:bodyPr/>
          <a:lstStyle>
            <a:lvl1pPr>
              <a:defRPr/>
            </a:lvl1pPr>
          </a:lstStyle>
          <a:p>
            <a:pPr>
              <a:defRPr/>
            </a:pPr>
            <a:fld id="{B883D102-3436-4C70-948A-2E06042B4189}" type="datetime1">
              <a:rPr lang="en-US" smtClean="0"/>
              <a:pPr>
                <a:defRPr/>
              </a:pPr>
              <a:t>8/27/2015</a:t>
            </a:fld>
            <a:endParaRPr lang="en-US"/>
          </a:p>
        </p:txBody>
      </p:sp>
      <p:sp>
        <p:nvSpPr>
          <p:cNvPr id="19" name="Footer Placeholder 7"/>
          <p:cNvSpPr>
            <a:spLocks noGrp="1"/>
          </p:cNvSpPr>
          <p:nvPr>
            <p:ph type="ftr" sz="quarter" idx="16"/>
          </p:nvPr>
        </p:nvSpPr>
        <p:spPr/>
        <p:txBody>
          <a:bodyPr/>
          <a:lstStyle>
            <a:lvl1pPr>
              <a:defRPr/>
            </a:lvl1pPr>
          </a:lstStyle>
          <a:p>
            <a:pPr>
              <a:defRPr/>
            </a:pPr>
            <a:endParaRPr lang="en-US"/>
          </a:p>
        </p:txBody>
      </p:sp>
      <p:sp>
        <p:nvSpPr>
          <p:cNvPr id="20" name="Slide Number Placeholder 8"/>
          <p:cNvSpPr>
            <a:spLocks noGrp="1"/>
          </p:cNvSpPr>
          <p:nvPr>
            <p:ph type="sldNum" sz="quarter" idx="17"/>
          </p:nvPr>
        </p:nvSpPr>
        <p:spPr>
          <a:xfrm>
            <a:off x="4340225" y="1000125"/>
            <a:ext cx="457200" cy="441325"/>
          </a:xfrm>
        </p:spPr>
        <p:txBody>
          <a:bodyPr/>
          <a:lstStyle>
            <a:lvl1pPr algn="ctr">
              <a:defRPr/>
            </a:lvl1pPr>
          </a:lstStyle>
          <a:p>
            <a:pPr>
              <a:defRPr/>
            </a:pPr>
            <a:fld id="{3A4FF90E-4C55-4D59-BE6A-CE57DBB6E3FF}"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99F07B7B-168F-4CA2-B7C0-9C0234D0AAA4}" type="datetime1">
              <a:rPr lang="en-US" smtClean="0"/>
              <a:pPr>
                <a:defRPr/>
              </a:pPr>
              <a:t>8/27/2015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D535206B-4A4A-47B0-BA21-D142872E963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1"/>
          <p:cNvSpPr>
            <a:spLocks noChangeArrowheads="1"/>
          </p:cNvSpPr>
          <p:nvPr/>
        </p:nvSpPr>
        <p:spPr bwMode="auto">
          <a:xfrm>
            <a:off x="149225" y="6383338"/>
            <a:ext cx="8832850" cy="30956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angle 2"/>
          <p:cNvSpPr>
            <a:spLocks noChangeArrowheads="1"/>
          </p:cNvSpPr>
          <p:nvPr/>
        </p:nvSpPr>
        <p:spPr bwMode="auto">
          <a:xfrm>
            <a:off x="152400" y="155575"/>
            <a:ext cx="8832850" cy="6546850"/>
          </a:xfrm>
          <a:prstGeom prst="rect">
            <a:avLst/>
          </a:prstGeom>
          <a:noFill/>
          <a:ln w="9525" cap="flat" cmpd="sng" algn="ctr">
            <a:solidFill>
              <a:schemeClr val="tx2"/>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4" name="Rectangle 3"/>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auto">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Date Placeholder 1"/>
          <p:cNvSpPr>
            <a:spLocks noGrp="1"/>
          </p:cNvSpPr>
          <p:nvPr>
            <p:ph type="dt" sz="half" idx="10"/>
          </p:nvPr>
        </p:nvSpPr>
        <p:spPr/>
        <p:txBody>
          <a:bodyPr/>
          <a:lstStyle>
            <a:lvl1pPr>
              <a:defRPr/>
            </a:lvl1pPr>
          </a:lstStyle>
          <a:p>
            <a:pPr>
              <a:defRPr/>
            </a:pPr>
            <a:fld id="{7E9ECA61-1D6E-4EF8-96C1-58BE1EB49553}" type="datetime1">
              <a:rPr lang="en-US" smtClean="0"/>
              <a:pPr>
                <a:defRPr/>
              </a:pPr>
              <a:t>8/27/2015</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1E5F9C02-60A3-4AB1-8821-EDEFB4936DEB}" type="slidenum">
              <a:rPr lang="en-US"/>
              <a:pPr>
                <a:defRPr/>
              </a:pPr>
              <a:t>‹#›</a:t>
            </a:fld>
            <a:endParaRPr lang="en-US" dirty="0"/>
          </a:p>
        </p:txBody>
      </p:sp>
      <p:sp>
        <p:nvSpPr>
          <p:cNvPr id="11" name="Title 1" hidden="1"/>
          <p:cNvSpPr>
            <a:spLocks noGrp="1"/>
          </p:cNvSpPr>
          <p:nvPr>
            <p:ph type="title"/>
          </p:nvPr>
        </p:nvSpPr>
        <p:spPr>
          <a:xfrm>
            <a:off x="301752" y="228600"/>
            <a:ext cx="8534400" cy="758952"/>
          </a:xfrm>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auto">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a:spLocks noChangeArrowheads="1"/>
          </p:cNvSpPr>
          <p:nvPr/>
        </p:nvSpPr>
        <p:spPr bwMode="auto">
          <a:xfrm>
            <a:off x="152400" y="6430963"/>
            <a:ext cx="8832850" cy="30956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a:spLocks noChangeArrowheads="1"/>
          </p:cNvSpPr>
          <p:nvPr/>
        </p:nvSpPr>
        <p:spPr bwMode="auto">
          <a:xfrm>
            <a:off x="155575" y="119063"/>
            <a:ext cx="8832850" cy="66294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381000" y="914400"/>
            <a:ext cx="2362200" cy="1295400"/>
          </a:xfrm>
        </p:spPr>
        <p:txBody>
          <a:bodyPr>
            <a:noAutofit/>
          </a:bodyPr>
          <a:lstStyle>
            <a:lvl1pPr algn="l">
              <a:buNone/>
              <a:defRPr sz="2800" b="1">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2286000"/>
            <a:ext cx="2362200" cy="3840163"/>
          </a:xfrm>
        </p:spPr>
        <p:txBody>
          <a:bodyPr/>
          <a:lstStyle>
            <a:lvl1pPr marL="0" indent="0">
              <a:spcAft>
                <a:spcPts val="1000"/>
              </a:spcAft>
              <a:buNone/>
              <a:defRPr sz="20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3"/>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Date Placeholder 4"/>
          <p:cNvSpPr>
            <a:spLocks noGrp="1"/>
          </p:cNvSpPr>
          <p:nvPr>
            <p:ph type="dt" sz="half" idx="14"/>
          </p:nvPr>
        </p:nvSpPr>
        <p:spPr/>
        <p:txBody>
          <a:bodyPr/>
          <a:lstStyle>
            <a:lvl1pPr>
              <a:defRPr/>
            </a:lvl1pPr>
          </a:lstStyle>
          <a:p>
            <a:pPr>
              <a:defRPr/>
            </a:pPr>
            <a:fld id="{8BDCC166-2605-4167-A7CB-707BA64C0BF4}" type="datetime1">
              <a:rPr lang="en-US" smtClean="0"/>
              <a:pPr>
                <a:defRPr/>
              </a:pPr>
              <a:t>8/27/2015</a:t>
            </a:fld>
            <a:endParaRPr lang="en-US"/>
          </a:p>
        </p:txBody>
      </p:sp>
      <p:sp>
        <p:nvSpPr>
          <p:cNvPr id="16" name="Footer Placeholder 5"/>
          <p:cNvSpPr>
            <a:spLocks noGrp="1"/>
          </p:cNvSpPr>
          <p:nvPr>
            <p:ph type="ftr" sz="quarter" idx="15"/>
          </p:nvPr>
        </p:nvSpPr>
        <p:spPr>
          <a:xfrm>
            <a:off x="381000" y="6410325"/>
            <a:ext cx="2895600" cy="365125"/>
          </a:xfrm>
        </p:spPr>
        <p:txBody>
          <a:bodyPr/>
          <a:lstStyle>
            <a:lvl1pPr>
              <a:defRPr/>
            </a:lvl1pPr>
          </a:lstStyle>
          <a:p>
            <a:pPr>
              <a:defRPr/>
            </a:pPr>
            <a:endParaRPr lang="en-US"/>
          </a:p>
        </p:txBody>
      </p:sp>
      <p:sp>
        <p:nvSpPr>
          <p:cNvPr id="17" name="Slide Number Placeholder 6"/>
          <p:cNvSpPr>
            <a:spLocks noGrp="1"/>
          </p:cNvSpPr>
          <p:nvPr>
            <p:ph type="sldNum" sz="quarter" idx="16"/>
          </p:nvPr>
        </p:nvSpPr>
        <p:spPr>
          <a:xfrm>
            <a:off x="1371600" y="304800"/>
            <a:ext cx="457200" cy="441325"/>
          </a:xfrm>
        </p:spPr>
        <p:txBody>
          <a:bodyPr/>
          <a:lstStyle>
            <a:lvl1pPr>
              <a:defRPr>
                <a:solidFill>
                  <a:schemeClr val="accent3">
                    <a:shade val="75000"/>
                  </a:schemeClr>
                </a:solidFill>
              </a:defRPr>
            </a:lvl1pPr>
          </a:lstStyle>
          <a:p>
            <a:pPr>
              <a:defRPr/>
            </a:pPr>
            <a:fld id="{0057A446-9BC9-43AE-8342-D14CD2C5672F}"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auto">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2400" y="152400"/>
            <a:ext cx="8832850" cy="3810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Straight Connector 12"/>
          <p:cNvSpPr>
            <a:spLocks noChangeShapeType="1"/>
          </p:cNvSpPr>
          <p:nvPr/>
        </p:nvSpPr>
        <p:spPr bwMode="auto">
          <a:xfrm>
            <a:off x="161925" y="527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Oval 13"/>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000375" y="609600"/>
            <a:ext cx="5867400" cy="4267200"/>
          </a:xfrm>
        </p:spPr>
        <p:txBody>
          <a:bodyPr>
            <a:normAutofit/>
          </a:bodyPr>
          <a:lstStyle>
            <a:lvl1pPr>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Date Placeholder 4"/>
          <p:cNvSpPr>
            <a:spLocks noGrp="1"/>
          </p:cNvSpPr>
          <p:nvPr>
            <p:ph type="dt" sz="half" idx="10"/>
          </p:nvPr>
        </p:nvSpPr>
        <p:spPr>
          <a:xfrm>
            <a:off x="5788025" y="6405563"/>
            <a:ext cx="3044825" cy="365125"/>
          </a:xfrm>
        </p:spPr>
        <p:txBody>
          <a:bodyPr/>
          <a:lstStyle>
            <a:lvl1pPr>
              <a:defRPr/>
            </a:lvl1pPr>
          </a:lstStyle>
          <a:p>
            <a:pPr>
              <a:defRPr/>
            </a:pPr>
            <a:fld id="{E47774A6-CAF0-4AEC-8C1D-35A027BB91C9}" type="datetime1">
              <a:rPr lang="en-US" smtClean="0"/>
              <a:pPr>
                <a:defRPr/>
              </a:pPr>
              <a:t>8/27/2015</a:t>
            </a:fld>
            <a:endParaRPr lang="en-US"/>
          </a:p>
        </p:txBody>
      </p:sp>
      <p:sp>
        <p:nvSpPr>
          <p:cNvPr id="17" name="Footer Placeholder 5"/>
          <p:cNvSpPr>
            <a:spLocks noGrp="1"/>
          </p:cNvSpPr>
          <p:nvPr>
            <p:ph type="ftr" sz="quarter" idx="11"/>
          </p:nvPr>
        </p:nvSpPr>
        <p:spPr>
          <a:xfrm>
            <a:off x="301625" y="6410325"/>
            <a:ext cx="3584575" cy="366713"/>
          </a:xfrm>
        </p:spPr>
        <p:txBody>
          <a:bodyPr/>
          <a:lstStyle>
            <a:lvl1pPr>
              <a:defRPr/>
            </a:lvl1pPr>
          </a:lstStyle>
          <a:p>
            <a:pPr>
              <a:defRPr/>
            </a:pPr>
            <a:endParaRPr lang="en-US"/>
          </a:p>
        </p:txBody>
      </p:sp>
      <p:sp>
        <p:nvSpPr>
          <p:cNvPr id="18" name="Slide Number Placeholder 6"/>
          <p:cNvSpPr>
            <a:spLocks noGrp="1"/>
          </p:cNvSpPr>
          <p:nvPr>
            <p:ph type="sldNum" sz="quarter" idx="12"/>
          </p:nvPr>
        </p:nvSpPr>
        <p:spPr>
          <a:xfrm>
            <a:off x="1371600" y="309563"/>
            <a:ext cx="457200" cy="441325"/>
          </a:xfrm>
        </p:spPr>
        <p:txBody>
          <a:bodyPr/>
          <a:lstStyle>
            <a:lvl1pPr>
              <a:defRPr/>
            </a:lvl1pPr>
          </a:lstStyle>
          <a:p>
            <a:pPr>
              <a:defRPr/>
            </a:pPr>
            <a:fld id="{20119ED5-8942-4B81-BD67-FB5B28D591C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auto">
          <a:xfrm>
            <a:off x="0" y="0"/>
            <a:ext cx="9144000" cy="1371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a:solidFill>
                  <a:srgbClr val="FFFFFF"/>
                </a:solidFill>
                <a:latin typeface="+mn-lt"/>
              </a:defRPr>
            </a:lvl1pPr>
          </a:lstStyle>
          <a:p>
            <a:pPr>
              <a:defRPr/>
            </a:pPr>
            <a:fld id="{DCB83A63-723B-4EF9-AF25-40ABF8B3FA4E}" type="datetime1">
              <a:rPr lang="en-US" smtClean="0"/>
              <a:pPr>
                <a:defRPr/>
              </a:pPr>
              <a:t>8/27/2015</a:t>
            </a:fld>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fontAlgn="auto">
              <a:spcBef>
                <a:spcPts val="0"/>
              </a:spcBef>
              <a:spcAft>
                <a:spcPts val="0"/>
              </a:spcAft>
              <a:defRPr sz="1200">
                <a:solidFill>
                  <a:srgbClr val="FFFFFF"/>
                </a:solidFill>
                <a:latin typeface="+mn-lt"/>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152400" y="1255713"/>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27113"/>
            <a:ext cx="457200" cy="441325"/>
          </a:xfrm>
          <a:prstGeom prst="rect">
            <a:avLst/>
          </a:prstGeom>
        </p:spPr>
        <p:txBody>
          <a:bodyPr vert="horz" lIns="45720" rIns="45720" anchor="ctr">
            <a:normAutofit/>
          </a:bodyPr>
          <a:lstStyle>
            <a:lvl1pPr algn="ctr" fontAlgn="auto">
              <a:spcBef>
                <a:spcPts val="0"/>
              </a:spcBef>
              <a:spcAft>
                <a:spcPts val="0"/>
              </a:spcAft>
              <a:defRPr sz="1600">
                <a:solidFill>
                  <a:schemeClr val="accent3">
                    <a:shade val="75000"/>
                  </a:schemeClr>
                </a:solidFill>
                <a:latin typeface="+mn-lt"/>
              </a:defRPr>
            </a:lvl1pPr>
          </a:lstStyle>
          <a:p>
            <a:pPr>
              <a:defRPr/>
            </a:pPr>
            <a:fld id="{A48F9F7B-CFD3-427C-AA27-636EAEBF988C}" type="slidenum">
              <a:rPr lang="en-US"/>
              <a:pPr>
                <a:defRPr/>
              </a:pPr>
              <a:t>‹#›</a:t>
            </a:fld>
            <a:endParaRPr lang="en-US" dirty="0"/>
          </a:p>
        </p:txBody>
      </p:sp>
      <p:sp>
        <p:nvSpPr>
          <p:cNvPr id="22" name="Title Placeholder 21"/>
          <p:cNvSpPr>
            <a:spLocks noGrp="1"/>
          </p:cNvSpPr>
          <p:nvPr>
            <p:ph type="title"/>
          </p:nvPr>
        </p:nvSpPr>
        <p:spPr>
          <a:xfrm>
            <a:off x="301625" y="228600"/>
            <a:ext cx="8534400" cy="758825"/>
          </a:xfrm>
          <a:prstGeom prst="rect">
            <a:avLst/>
          </a:prstGeom>
        </p:spPr>
        <p:txBody>
          <a:bodyPr vert="horz" anchor="b">
            <a:normAutofit/>
            <a:scene3d>
              <a:camera prst="orthographicFront"/>
              <a:lightRig rig="threePt" dir="t"/>
            </a:scene3d>
            <a:sp3d extrusionH="57150">
              <a:bevelT w="38100" h="38100"/>
            </a:sp3d>
          </a:bodyPr>
          <a:lstStyle/>
          <a:p>
            <a:r>
              <a:rPr lang="en-US" smtClean="0"/>
              <a:t>Click to edit Master title style</a:t>
            </a:r>
            <a:endParaRPr lang="en-US" dirty="0"/>
          </a:p>
        </p:txBody>
      </p:sp>
      <p:sp>
        <p:nvSpPr>
          <p:cNvPr id="4111"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Lst>
  <p:hf hdr="0" ftr="0" dt="0"/>
  <p:txStyles>
    <p:titleStyle>
      <a:lvl1pPr algn="ctr" rtl="0" eaLnBrk="1" fontAlgn="base" hangingPunct="1">
        <a:spcBef>
          <a:spcPct val="0"/>
        </a:spcBef>
        <a:spcAft>
          <a:spcPct val="0"/>
        </a:spcAft>
        <a:defRPr sz="3300" kern="1200">
          <a:solidFill>
            <a:srgbClr val="88A44D"/>
          </a:solidFill>
          <a:latin typeface="+mj-lt"/>
          <a:ea typeface="+mj-ea"/>
          <a:cs typeface="+mj-cs"/>
        </a:defRPr>
      </a:lvl1pPr>
      <a:lvl2pPr algn="ctr" rtl="0" eaLnBrk="1" fontAlgn="base" hangingPunct="1">
        <a:spcBef>
          <a:spcPct val="0"/>
        </a:spcBef>
        <a:spcAft>
          <a:spcPct val="0"/>
        </a:spcAft>
        <a:defRPr sz="3300">
          <a:solidFill>
            <a:srgbClr val="88A44D"/>
          </a:solidFill>
          <a:latin typeface="Georgia" pitchFamily="18" charset="0"/>
        </a:defRPr>
      </a:lvl2pPr>
      <a:lvl3pPr algn="ctr" rtl="0" eaLnBrk="1" fontAlgn="base" hangingPunct="1">
        <a:spcBef>
          <a:spcPct val="0"/>
        </a:spcBef>
        <a:spcAft>
          <a:spcPct val="0"/>
        </a:spcAft>
        <a:defRPr sz="3300">
          <a:solidFill>
            <a:srgbClr val="88A44D"/>
          </a:solidFill>
          <a:latin typeface="Georgia" pitchFamily="18" charset="0"/>
        </a:defRPr>
      </a:lvl3pPr>
      <a:lvl4pPr algn="ctr" rtl="0" eaLnBrk="1" fontAlgn="base" hangingPunct="1">
        <a:spcBef>
          <a:spcPct val="0"/>
        </a:spcBef>
        <a:spcAft>
          <a:spcPct val="0"/>
        </a:spcAft>
        <a:defRPr sz="3300">
          <a:solidFill>
            <a:srgbClr val="88A44D"/>
          </a:solidFill>
          <a:latin typeface="Georgia" pitchFamily="18" charset="0"/>
        </a:defRPr>
      </a:lvl4pPr>
      <a:lvl5pPr algn="ctr" rtl="0" eaLnBrk="1" fontAlgn="base" hangingPunct="1">
        <a:spcBef>
          <a:spcPct val="0"/>
        </a:spcBef>
        <a:spcAft>
          <a:spcPct val="0"/>
        </a:spcAft>
        <a:defRPr sz="3300">
          <a:solidFill>
            <a:srgbClr val="88A44D"/>
          </a:solidFill>
          <a:latin typeface="Georgia" pitchFamily="18" charset="0"/>
        </a:defRPr>
      </a:lvl5pPr>
      <a:lvl6pPr marL="457200" algn="ctr" rtl="0" eaLnBrk="1" fontAlgn="base" hangingPunct="1">
        <a:spcBef>
          <a:spcPct val="0"/>
        </a:spcBef>
        <a:spcAft>
          <a:spcPct val="0"/>
        </a:spcAft>
        <a:defRPr sz="3300">
          <a:solidFill>
            <a:srgbClr val="88A44D"/>
          </a:solidFill>
          <a:latin typeface="Georgia" pitchFamily="18" charset="0"/>
        </a:defRPr>
      </a:lvl6pPr>
      <a:lvl7pPr marL="914400" algn="ctr" rtl="0" eaLnBrk="1" fontAlgn="base" hangingPunct="1">
        <a:spcBef>
          <a:spcPct val="0"/>
        </a:spcBef>
        <a:spcAft>
          <a:spcPct val="0"/>
        </a:spcAft>
        <a:defRPr sz="3300">
          <a:solidFill>
            <a:srgbClr val="88A44D"/>
          </a:solidFill>
          <a:latin typeface="Georgia" pitchFamily="18" charset="0"/>
        </a:defRPr>
      </a:lvl7pPr>
      <a:lvl8pPr marL="1371600" algn="ctr" rtl="0" eaLnBrk="1" fontAlgn="base" hangingPunct="1">
        <a:spcBef>
          <a:spcPct val="0"/>
        </a:spcBef>
        <a:spcAft>
          <a:spcPct val="0"/>
        </a:spcAft>
        <a:defRPr sz="3300">
          <a:solidFill>
            <a:srgbClr val="88A44D"/>
          </a:solidFill>
          <a:latin typeface="Georgia" pitchFamily="18" charset="0"/>
        </a:defRPr>
      </a:lvl8pPr>
      <a:lvl9pPr marL="1828800" algn="ctr" rtl="0" eaLnBrk="1" fontAlgn="base" hangingPunct="1">
        <a:spcBef>
          <a:spcPct val="0"/>
        </a:spcBef>
        <a:spcAft>
          <a:spcPct val="0"/>
        </a:spcAft>
        <a:defRPr sz="3300">
          <a:solidFill>
            <a:srgbClr val="88A44D"/>
          </a:solidFill>
          <a:latin typeface="Georgia" pitchFamily="18" charset="0"/>
        </a:defRPr>
      </a:lvl9pPr>
    </p:titleStyle>
    <p:body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4BACC6"/>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sz="1400" kern="1200" cap="all"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2" descr="Alt=&quot;&quot;"/>
          <p:cNvPicPr>
            <a:picLocks noChangeAspect="1" noChangeArrowheads="1"/>
          </p:cNvPicPr>
          <p:nvPr/>
        </p:nvPicPr>
        <p:blipFill>
          <a:blip r:embed="rId3" cstate="print"/>
          <a:srcRect/>
          <a:stretch>
            <a:fillRect/>
          </a:stretch>
        </p:blipFill>
        <p:spPr bwMode="auto">
          <a:xfrm>
            <a:off x="198438" y="228601"/>
            <a:ext cx="8793162" cy="1828799"/>
          </a:xfrm>
          <a:prstGeom prst="rect">
            <a:avLst/>
          </a:prstGeom>
          <a:noFill/>
          <a:ln w="9525">
            <a:noFill/>
            <a:miter lim="800000"/>
            <a:headEnd/>
            <a:tailEnd/>
          </a:ln>
        </p:spPr>
      </p:pic>
      <p:sp>
        <p:nvSpPr>
          <p:cNvPr id="62470" name="Rectangle 6"/>
          <p:cNvSpPr>
            <a:spLocks noGrp="1" noChangeArrowheads="1"/>
          </p:cNvSpPr>
          <p:nvPr>
            <p:ph type="ctrTitle"/>
          </p:nvPr>
        </p:nvSpPr>
        <p:spPr>
          <a:xfrm>
            <a:off x="914400" y="2819400"/>
            <a:ext cx="7543800" cy="1219200"/>
          </a:xfrm>
        </p:spPr>
        <p:txBody>
          <a:bodyPr>
            <a:normAutofit/>
          </a:bodyPr>
          <a:lstStyle/>
          <a:p>
            <a:pPr eaLnBrk="1" fontAlgn="auto" hangingPunct="1">
              <a:spcAft>
                <a:spcPts val="0"/>
              </a:spcAft>
              <a:defRPr/>
            </a:pPr>
            <a:r>
              <a:rPr lang="en-US" sz="3000" dirty="0" smtClean="0">
                <a:solidFill>
                  <a:schemeClr val="tx2"/>
                </a:solidFill>
              </a:rPr>
              <a:t>Electronic Prior Approval Requests</a:t>
            </a:r>
            <a:endParaRPr lang="en-US" sz="3000" dirty="0">
              <a:solidFill>
                <a:schemeClr val="tx2"/>
              </a:solidFill>
            </a:endParaRPr>
          </a:p>
        </p:txBody>
      </p:sp>
      <p:pic>
        <p:nvPicPr>
          <p:cNvPr id="4" name="Picture 3" descr="A logo of the Office of Extramural Research at NIH"/>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8389" y="5638800"/>
            <a:ext cx="4380953" cy="812698"/>
          </a:xfrm>
          <a:prstGeom prst="rect">
            <a:avLst/>
          </a:prstGeom>
        </p:spPr>
      </p:pic>
      <p:pic>
        <p:nvPicPr>
          <p:cNvPr id="8" name="Picture 7" descr="eRA logo stating that it is a program of the NIH"/>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1046" y="228601"/>
            <a:ext cx="985422" cy="914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Approval</a:t>
            </a:r>
            <a:endParaRPr lang="en-US" dirty="0"/>
          </a:p>
        </p:txBody>
      </p:sp>
      <p:sp>
        <p:nvSpPr>
          <p:cNvPr id="3" name="Content Placeholder 2"/>
          <p:cNvSpPr>
            <a:spLocks noGrp="1"/>
          </p:cNvSpPr>
          <p:nvPr>
            <p:ph sz="quarter" idx="13"/>
          </p:nvPr>
        </p:nvSpPr>
        <p:spPr>
          <a:xfrm>
            <a:off x="304800" y="1600200"/>
            <a:ext cx="8503920" cy="4949952"/>
          </a:xfrm>
        </p:spPr>
        <p:txBody>
          <a:bodyPr/>
          <a:lstStyle/>
          <a:p>
            <a:r>
              <a:rPr lang="en-US" sz="1900" i="1" dirty="0" smtClean="0"/>
              <a:t>NIH Policy allows grantees a certain level of discretion when making changes to their budgeting, or grant related activities. However, some changes require written prior approval.</a:t>
            </a:r>
          </a:p>
          <a:p>
            <a:endParaRPr lang="en-US" sz="1900" i="1" dirty="0" smtClean="0"/>
          </a:p>
          <a:p>
            <a:r>
              <a:rPr lang="en-US" sz="1900" i="1" dirty="0" smtClean="0"/>
              <a:t>Prior Approval Requests must be submitted in writing by the AOR/SO of the organization. Each type of request requires different information from the grantee organization.</a:t>
            </a:r>
          </a:p>
          <a:p>
            <a:endParaRPr lang="en-US" sz="1900" i="1" dirty="0" smtClean="0"/>
          </a:p>
          <a:p>
            <a:r>
              <a:rPr lang="en-US" sz="1900" i="1" dirty="0" smtClean="0"/>
              <a:t>Requests are reviewed by the awarding IC, which makes the final determination.</a:t>
            </a:r>
          </a:p>
          <a:p>
            <a:endParaRPr lang="en-US" sz="1900" i="1" dirty="0" smtClean="0"/>
          </a:p>
          <a:p>
            <a:r>
              <a:rPr lang="en-US" sz="1900" i="1" dirty="0" smtClean="0"/>
              <a:t>The grantee is notified via email of the outcome of their request.</a:t>
            </a:r>
          </a:p>
        </p:txBody>
      </p:sp>
      <p:sp>
        <p:nvSpPr>
          <p:cNvPr id="4" name="Slide Number Placeholder 3"/>
          <p:cNvSpPr>
            <a:spLocks noGrp="1"/>
          </p:cNvSpPr>
          <p:nvPr>
            <p:ph type="sldNum" sz="quarter" idx="16"/>
          </p:nvPr>
        </p:nvSpPr>
        <p:spPr/>
        <p:txBody>
          <a:bodyPr/>
          <a:lstStyle/>
          <a:p>
            <a:pPr>
              <a:defRPr/>
            </a:pPr>
            <a:fld id="{41303DC8-D049-4606-B080-DDC65A2B61F5}" type="slidenum">
              <a:rPr lang="en-US" smtClean="0"/>
              <a:pPr>
                <a:defRPr/>
              </a:pPr>
              <a:t>2</a:t>
            </a:fld>
            <a:endParaRPr lang="en-US" dirty="0"/>
          </a:p>
        </p:txBody>
      </p:sp>
    </p:spTree>
    <p:extLst>
      <p:ext uri="{BB962C8B-B14F-4D97-AF65-F5344CB8AC3E}">
        <p14:creationId xmlns:p14="http://schemas.microsoft.com/office/powerpoint/2010/main" val="2483557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Approval Requests</a:t>
            </a:r>
            <a:endParaRPr lang="en-US" dirty="0"/>
          </a:p>
        </p:txBody>
      </p:sp>
      <p:sp>
        <p:nvSpPr>
          <p:cNvPr id="3" name="Content Placeholder 2"/>
          <p:cNvSpPr>
            <a:spLocks noGrp="1"/>
          </p:cNvSpPr>
          <p:nvPr>
            <p:ph sz="quarter" idx="13"/>
          </p:nvPr>
        </p:nvSpPr>
        <p:spPr>
          <a:xfrm>
            <a:off x="304800" y="1600200"/>
            <a:ext cx="8503920" cy="4949952"/>
          </a:xfrm>
        </p:spPr>
        <p:txBody>
          <a:bodyPr/>
          <a:lstStyle/>
          <a:p>
            <a:r>
              <a:rPr lang="en-US" sz="1900" i="1" dirty="0" smtClean="0"/>
              <a:t>Currently eRA has internal systems in place for received requests to be formally processed, which include:</a:t>
            </a:r>
          </a:p>
          <a:p>
            <a:pPr lvl="1"/>
            <a:r>
              <a:rPr lang="en-US" sz="1400" i="1" dirty="0" smtClean="0"/>
              <a:t>Applications with Direct Cost of $500,000 or more</a:t>
            </a:r>
          </a:p>
          <a:p>
            <a:pPr lvl="1"/>
            <a:r>
              <a:rPr lang="en-US" sz="1400" i="1" dirty="0" smtClean="0"/>
              <a:t>Request to withdraw application</a:t>
            </a:r>
          </a:p>
          <a:p>
            <a:pPr lvl="1"/>
            <a:endParaRPr lang="en-US" sz="1400" i="1" dirty="0"/>
          </a:p>
          <a:p>
            <a:r>
              <a:rPr lang="en-US" sz="1900" i="1" dirty="0" smtClean="0"/>
              <a:t>However these requests still come through email, which may lead to delay in processing if required information is missing, or the recipient is out of office, etc.</a:t>
            </a:r>
          </a:p>
          <a:p>
            <a:endParaRPr lang="en-US" sz="1900" i="1" dirty="0" smtClean="0"/>
          </a:p>
          <a:p>
            <a:r>
              <a:rPr lang="en-US" sz="1900" i="1" dirty="0" smtClean="0"/>
              <a:t>By creating a component within eRA Commons, we will remove guess work for grantees regarding what data to submit, and would allow grantees to know when their request was processed and accepted or rejected.</a:t>
            </a:r>
          </a:p>
        </p:txBody>
      </p:sp>
      <p:sp>
        <p:nvSpPr>
          <p:cNvPr id="4" name="Slide Number Placeholder 3"/>
          <p:cNvSpPr>
            <a:spLocks noGrp="1"/>
          </p:cNvSpPr>
          <p:nvPr>
            <p:ph type="sldNum" sz="quarter" idx="16"/>
          </p:nvPr>
        </p:nvSpPr>
        <p:spPr/>
        <p:txBody>
          <a:bodyPr/>
          <a:lstStyle/>
          <a:p>
            <a:pPr>
              <a:defRPr/>
            </a:pPr>
            <a:fld id="{41303DC8-D049-4606-B080-DDC65A2B61F5}" type="slidenum">
              <a:rPr lang="en-US" smtClean="0"/>
              <a:pPr>
                <a:defRPr/>
              </a:pPr>
              <a:t>3</a:t>
            </a:fld>
            <a:endParaRPr lang="en-US" dirty="0"/>
          </a:p>
        </p:txBody>
      </p:sp>
    </p:spTree>
    <p:extLst>
      <p:ext uri="{BB962C8B-B14F-4D97-AF65-F5344CB8AC3E}">
        <p14:creationId xmlns:p14="http://schemas.microsoft.com/office/powerpoint/2010/main" val="3109252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Prior Approval Flow</a:t>
            </a:r>
            <a:endParaRPr lang="en-US" dirty="0"/>
          </a:p>
        </p:txBody>
      </p:sp>
      <p:sp>
        <p:nvSpPr>
          <p:cNvPr id="4" name="Slide Number Placeholder 3"/>
          <p:cNvSpPr>
            <a:spLocks noGrp="1"/>
          </p:cNvSpPr>
          <p:nvPr>
            <p:ph type="sldNum" sz="quarter" idx="16"/>
          </p:nvPr>
        </p:nvSpPr>
        <p:spPr/>
        <p:txBody>
          <a:bodyPr/>
          <a:lstStyle/>
          <a:p>
            <a:pPr>
              <a:defRPr/>
            </a:pPr>
            <a:fld id="{41303DC8-D049-4606-B080-DDC65A2B61F5}" type="slidenum">
              <a:rPr lang="en-US" smtClean="0"/>
              <a:pPr>
                <a:defRPr/>
              </a:pPr>
              <a:t>4</a:t>
            </a:fld>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43062"/>
            <a:ext cx="8482316" cy="4529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6325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Requests for 500k Direct Cost</a:t>
            </a:r>
            <a:endParaRPr lang="en-US" dirty="0"/>
          </a:p>
        </p:txBody>
      </p:sp>
      <p:sp>
        <p:nvSpPr>
          <p:cNvPr id="3" name="Content Placeholder 2"/>
          <p:cNvSpPr>
            <a:spLocks noGrp="1"/>
          </p:cNvSpPr>
          <p:nvPr>
            <p:ph sz="quarter" idx="13"/>
          </p:nvPr>
        </p:nvSpPr>
        <p:spPr>
          <a:xfrm>
            <a:off x="304800" y="1600200"/>
            <a:ext cx="8503920" cy="4949952"/>
          </a:xfrm>
        </p:spPr>
        <p:txBody>
          <a:bodyPr/>
          <a:lstStyle/>
          <a:p>
            <a:endParaRPr lang="en-US" sz="1900" i="1" dirty="0" smtClean="0"/>
          </a:p>
          <a:p>
            <a:r>
              <a:rPr lang="en-US" sz="1900" i="1" dirty="0" smtClean="0"/>
              <a:t>What is your organization’s current process for submitting a request for 500,000 direct cost application?</a:t>
            </a:r>
          </a:p>
          <a:p>
            <a:pPr lvl="1"/>
            <a:r>
              <a:rPr lang="en-US" sz="1400" i="1" dirty="0" smtClean="0"/>
              <a:t>Who is involved?</a:t>
            </a:r>
          </a:p>
          <a:p>
            <a:pPr lvl="1"/>
            <a:r>
              <a:rPr lang="en-US" sz="1400" i="1" dirty="0" smtClean="0"/>
              <a:t>Who begins the process for gathering the necessary information?</a:t>
            </a:r>
          </a:p>
          <a:p>
            <a:pPr lvl="1"/>
            <a:endParaRPr lang="en-US" sz="1400" i="1" dirty="0" smtClean="0"/>
          </a:p>
          <a:p>
            <a:r>
              <a:rPr lang="en-US" sz="1900" i="1" dirty="0" smtClean="0"/>
              <a:t>Other suggestions </a:t>
            </a:r>
            <a:r>
              <a:rPr lang="en-US" sz="1900" i="1" smtClean="0"/>
              <a:t>for systematically simplifying </a:t>
            </a:r>
            <a:r>
              <a:rPr lang="en-US" sz="1900" i="1" dirty="0" smtClean="0"/>
              <a:t>the process?</a:t>
            </a:r>
          </a:p>
          <a:p>
            <a:endParaRPr lang="en-US" sz="1900" i="1" dirty="0"/>
          </a:p>
          <a:p>
            <a:endParaRPr lang="en-US" sz="1900" i="1" dirty="0" smtClean="0"/>
          </a:p>
        </p:txBody>
      </p:sp>
      <p:sp>
        <p:nvSpPr>
          <p:cNvPr id="4" name="Slide Number Placeholder 3"/>
          <p:cNvSpPr>
            <a:spLocks noGrp="1"/>
          </p:cNvSpPr>
          <p:nvPr>
            <p:ph type="sldNum" sz="quarter" idx="16"/>
          </p:nvPr>
        </p:nvSpPr>
        <p:spPr/>
        <p:txBody>
          <a:bodyPr/>
          <a:lstStyle/>
          <a:p>
            <a:pPr>
              <a:defRPr/>
            </a:pPr>
            <a:fld id="{41303DC8-D049-4606-B080-DDC65A2B61F5}" type="slidenum">
              <a:rPr lang="en-US" smtClean="0"/>
              <a:pPr>
                <a:defRPr/>
              </a:pPr>
              <a:t>5</a:t>
            </a:fld>
            <a:endParaRPr lang="en-US" dirty="0"/>
          </a:p>
        </p:txBody>
      </p:sp>
    </p:spTree>
    <p:extLst>
      <p:ext uri="{BB962C8B-B14F-4D97-AF65-F5344CB8AC3E}">
        <p14:creationId xmlns:p14="http://schemas.microsoft.com/office/powerpoint/2010/main" val="3123834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Prior Approval Requests</a:t>
            </a:r>
          </a:p>
        </p:txBody>
      </p:sp>
      <p:sp>
        <p:nvSpPr>
          <p:cNvPr id="3" name="Content Placeholder 2"/>
          <p:cNvSpPr>
            <a:spLocks noGrp="1"/>
          </p:cNvSpPr>
          <p:nvPr>
            <p:ph sz="quarter" idx="13"/>
          </p:nvPr>
        </p:nvSpPr>
        <p:spPr/>
        <p:txBody>
          <a:bodyPr/>
          <a:lstStyle/>
          <a:p>
            <a:r>
              <a:rPr lang="en-US" sz="1900" i="1" dirty="0" smtClean="0"/>
              <a:t>We are currently investigating implementing the following:</a:t>
            </a:r>
          </a:p>
          <a:p>
            <a:pPr lvl="1"/>
            <a:r>
              <a:rPr lang="en-US" sz="1400" i="1" dirty="0" smtClean="0"/>
              <a:t>No Cost Extensions (after the initial No-Cost Extension)</a:t>
            </a:r>
          </a:p>
          <a:p>
            <a:pPr lvl="1"/>
            <a:r>
              <a:rPr lang="en-US" sz="1400" i="1" dirty="0" smtClean="0"/>
              <a:t>Change of Scope</a:t>
            </a:r>
          </a:p>
          <a:p>
            <a:pPr lvl="1"/>
            <a:r>
              <a:rPr lang="en-US" sz="1400" i="1" dirty="0" smtClean="0"/>
              <a:t>Change of PI</a:t>
            </a:r>
          </a:p>
          <a:p>
            <a:pPr lvl="1"/>
            <a:r>
              <a:rPr lang="en-US" sz="1400" i="1" dirty="0" smtClean="0"/>
              <a:t>Change in Level of Effort</a:t>
            </a:r>
          </a:p>
          <a:p>
            <a:pPr lvl="1"/>
            <a:r>
              <a:rPr lang="en-US" sz="1400" i="1" dirty="0" smtClean="0"/>
              <a:t>Carry Over Requests</a:t>
            </a:r>
          </a:p>
          <a:p>
            <a:pPr lvl="1"/>
            <a:endParaRPr lang="en-US" sz="1400" i="1" dirty="0" smtClean="0"/>
          </a:p>
          <a:p>
            <a:r>
              <a:rPr lang="en-US" sz="1900" i="1" dirty="0" smtClean="0"/>
              <a:t>With these in mind, are there ones that are a priority? </a:t>
            </a:r>
          </a:p>
          <a:p>
            <a:endParaRPr lang="en-US" sz="1900" i="1" dirty="0" smtClean="0"/>
          </a:p>
          <a:p>
            <a:r>
              <a:rPr lang="en-US" sz="1900" i="1" dirty="0" smtClean="0"/>
              <a:t>Are there additional types of requests that would beneficial?</a:t>
            </a:r>
          </a:p>
          <a:p>
            <a:pPr lvl="1"/>
            <a:endParaRPr lang="en-US" dirty="0" smtClean="0"/>
          </a:p>
        </p:txBody>
      </p:sp>
      <p:sp>
        <p:nvSpPr>
          <p:cNvPr id="4" name="Slide Number Placeholder 3"/>
          <p:cNvSpPr>
            <a:spLocks noGrp="1"/>
          </p:cNvSpPr>
          <p:nvPr>
            <p:ph type="sldNum" sz="quarter" idx="16"/>
          </p:nvPr>
        </p:nvSpPr>
        <p:spPr/>
        <p:txBody>
          <a:bodyPr/>
          <a:lstStyle/>
          <a:p>
            <a:pPr>
              <a:defRPr/>
            </a:pPr>
            <a:fld id="{41303DC8-D049-4606-B080-DDC65A2B61F5}" type="slidenum">
              <a:rPr lang="en-US" smtClean="0"/>
              <a:pPr>
                <a:defRPr/>
              </a:pPr>
              <a:t>6</a:t>
            </a:fld>
            <a:endParaRPr lang="en-US" dirty="0"/>
          </a:p>
        </p:txBody>
      </p:sp>
    </p:spTree>
    <p:extLst>
      <p:ext uri="{BB962C8B-B14F-4D97-AF65-F5344CB8AC3E}">
        <p14:creationId xmlns:p14="http://schemas.microsoft.com/office/powerpoint/2010/main" val="30988318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698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75000"/>
                <a:satMod val="200000"/>
              </a:schemeClr>
            </a:gs>
            <a:gs pos="45000">
              <a:schemeClr val="phClr">
                <a:tint val="93000"/>
                <a:satMod val="200000"/>
              </a:schemeClr>
            </a:gs>
            <a:gs pos="100000">
              <a:schemeClr val="phClr">
                <a:tint val="75000"/>
                <a:satMod val="200000"/>
              </a:schemeClr>
            </a:gs>
          </a:gsLst>
          <a:lin ang="16200000" scaled="1"/>
        </a:gradFill>
        <a:blipFill>
          <a:blip xmlns:r="http://schemas.openxmlformats.org/officeDocument/2006/relationships" r:embed="rId1">
            <a:duotone>
              <a:schemeClr val="phClr">
                <a:shade val="70000"/>
                <a:satMod val="115000"/>
              </a:schemeClr>
              <a:schemeClr val="phClr">
                <a:tint val="85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58359243886D498107C50F288A0FDE" ma:contentTypeVersion="0" ma:contentTypeDescription="Create a new document." ma:contentTypeScope="" ma:versionID="e4199b960f696e1abfdff999ce227bb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F279A0-1B72-4A0F-A7CA-0934D0E5A71E}">
  <ds:schemaRefs>
    <ds:schemaRef ds:uri="http://schemas.microsoft.com/sharepoint/v3/contenttype/forms"/>
  </ds:schemaRefs>
</ds:datastoreItem>
</file>

<file path=customXml/itemProps2.xml><?xml version="1.0" encoding="utf-8"?>
<ds:datastoreItem xmlns:ds="http://schemas.openxmlformats.org/officeDocument/2006/customXml" ds:itemID="{057DAA70-C3F4-4123-B315-B54B2E6FBDE6}">
  <ds:schemaRefs>
    <ds:schemaRef ds:uri="http://purl.org/dc/dcmitype/"/>
    <ds:schemaRef ds:uri="http://purl.org/dc/terms/"/>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BED3669A-886F-4989-AB3B-67DA970F5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eRA</Template>
  <TotalTime>0</TotalTime>
  <Words>306</Words>
  <Application>Microsoft Office PowerPoint</Application>
  <PresentationFormat>On-screen Show (4:3)</PresentationFormat>
  <Paragraphs>42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eRA</vt:lpstr>
      <vt:lpstr>Electronic Prior Approval Requests</vt:lpstr>
      <vt:lpstr>Prior Approval</vt:lpstr>
      <vt:lpstr>Prior Approval Requests</vt:lpstr>
      <vt:lpstr>Proposed Prior Approval Flow</vt:lpstr>
      <vt:lpstr>Requests for 500k Direct Cost</vt:lpstr>
      <vt:lpstr>Other types of Prior Approval Requests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eRA Systems and the Grants Process - June 2011</dc:subject>
  <dc:creator/>
  <cp:keywords>eRA Systems and the Grants Process - June 2011</cp:keywords>
  <cp:lastModifiedBy/>
  <cp:revision>1</cp:revision>
  <dcterms:created xsi:type="dcterms:W3CDTF">2014-12-19T15:14:52Z</dcterms:created>
  <dcterms:modified xsi:type="dcterms:W3CDTF">2015-08-27T18:18:48Z</dcterms:modified>
  <cp:contentStatus>Final</cp:contentStatus>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0x0101005B58359243886D498107C50F288A0FDE</vt:lpwstr>
  </property>
</Properties>
</file>